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9" r:id="rId16"/>
    <p:sldId id="275" r:id="rId17"/>
    <p:sldId id="276" r:id="rId18"/>
    <p:sldId id="277" r:id="rId19"/>
    <p:sldId id="289" r:id="rId20"/>
    <p:sldId id="280" r:id="rId21"/>
    <p:sldId id="281" r:id="rId22"/>
    <p:sldId id="282" r:id="rId23"/>
    <p:sldId id="288" r:id="rId24"/>
    <p:sldId id="286" r:id="rId25"/>
    <p:sldId id="290" r:id="rId26"/>
    <p:sldId id="291" r:id="rId27"/>
    <p:sldId id="292" r:id="rId28"/>
    <p:sldId id="295" r:id="rId29"/>
    <p:sldId id="294" r:id="rId30"/>
    <p:sldId id="293" r:id="rId31"/>
    <p:sldId id="300" r:id="rId32"/>
    <p:sldId id="299" r:id="rId33"/>
    <p:sldId id="298" r:id="rId34"/>
    <p:sldId id="297" r:id="rId35"/>
    <p:sldId id="306" r:id="rId36"/>
    <p:sldId id="305" r:id="rId37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8A0AE-C024-48E5-B38F-6EC37D70543B}" type="datetimeFigureOut">
              <a:rPr lang="sr-Latn-RS" smtClean="0"/>
              <a:t>26.5.2014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139BC-4199-40E7-A230-4D810046A35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50508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FC7A5-E3AF-4CC1-96D7-157D5FD8D2DE}" type="datetimeFigureOut">
              <a:rPr lang="sr-Latn-RS" smtClean="0"/>
              <a:t>26.5.2014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2AF4-17E5-43AB-A2CA-F145914A65F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26024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FC7A5-E3AF-4CC1-96D7-157D5FD8D2DE}" type="datetimeFigureOut">
              <a:rPr lang="sr-Latn-RS" smtClean="0"/>
              <a:t>26.5.2014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2AF4-17E5-43AB-A2CA-F145914A65F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20860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FC7A5-E3AF-4CC1-96D7-157D5FD8D2DE}" type="datetimeFigureOut">
              <a:rPr lang="sr-Latn-RS" smtClean="0"/>
              <a:t>26.5.2014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2AF4-17E5-43AB-A2CA-F145914A65F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69479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FC7A5-E3AF-4CC1-96D7-157D5FD8D2DE}" type="datetimeFigureOut">
              <a:rPr lang="sr-Latn-RS" smtClean="0"/>
              <a:t>26.5.2014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2AF4-17E5-43AB-A2CA-F145914A65F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371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FC7A5-E3AF-4CC1-96D7-157D5FD8D2DE}" type="datetimeFigureOut">
              <a:rPr lang="sr-Latn-RS" smtClean="0"/>
              <a:t>26.5.2014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2AF4-17E5-43AB-A2CA-F145914A65F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43807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FC7A5-E3AF-4CC1-96D7-157D5FD8D2DE}" type="datetimeFigureOut">
              <a:rPr lang="sr-Latn-RS" smtClean="0"/>
              <a:t>26.5.2014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2AF4-17E5-43AB-A2CA-F145914A65F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3454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FC7A5-E3AF-4CC1-96D7-157D5FD8D2DE}" type="datetimeFigureOut">
              <a:rPr lang="sr-Latn-RS" smtClean="0"/>
              <a:t>26.5.2014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2AF4-17E5-43AB-A2CA-F145914A65F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63532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FC7A5-E3AF-4CC1-96D7-157D5FD8D2DE}" type="datetimeFigureOut">
              <a:rPr lang="sr-Latn-RS" smtClean="0"/>
              <a:t>26.5.2014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2AF4-17E5-43AB-A2CA-F145914A65F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5763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FC7A5-E3AF-4CC1-96D7-157D5FD8D2DE}" type="datetimeFigureOut">
              <a:rPr lang="sr-Latn-RS" smtClean="0"/>
              <a:t>26.5.2014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2AF4-17E5-43AB-A2CA-F145914A65F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63446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FC7A5-E3AF-4CC1-96D7-157D5FD8D2DE}" type="datetimeFigureOut">
              <a:rPr lang="sr-Latn-RS" smtClean="0"/>
              <a:t>26.5.2014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2AF4-17E5-43AB-A2CA-F145914A65F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6117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FC7A5-E3AF-4CC1-96D7-157D5FD8D2DE}" type="datetimeFigureOut">
              <a:rPr lang="sr-Latn-RS" smtClean="0"/>
              <a:t>26.5.2014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2AF4-17E5-43AB-A2CA-F145914A65F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64974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FC7A5-E3AF-4CC1-96D7-157D5FD8D2DE}" type="datetimeFigureOut">
              <a:rPr lang="sr-Latn-RS" smtClean="0"/>
              <a:t>26.5.2014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C2AF4-17E5-43AB-A2CA-F145914A65F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9913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dirty="0" smtClean="0"/>
              <a:t>Vitamini, proteini, aminokiseline, masti i ulja</a:t>
            </a:r>
            <a:endParaRPr lang="sr-Latn-R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 smtClean="0"/>
              <a:t>Autor-</a:t>
            </a:r>
          </a:p>
          <a:p>
            <a:r>
              <a:rPr lang="sr-Latn-RS" dirty="0" smtClean="0"/>
              <a:t>Marija Savić 8-6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03546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4" t="27579" r="41289" b="12500"/>
          <a:stretch/>
        </p:blipFill>
        <p:spPr bwMode="auto">
          <a:xfrm>
            <a:off x="-108520" y="0"/>
            <a:ext cx="925252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88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4" t="29960" r="41653" b="18453"/>
          <a:stretch/>
        </p:blipFill>
        <p:spPr bwMode="auto">
          <a:xfrm>
            <a:off x="0" y="6571"/>
            <a:ext cx="9144000" cy="685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57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28602" r="42297" b="14742"/>
          <a:stretch/>
        </p:blipFill>
        <p:spPr bwMode="auto">
          <a:xfrm>
            <a:off x="0" y="17334"/>
            <a:ext cx="9144000" cy="684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03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2" t="28571" r="41289" b="1290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6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2" t="27191" r="40438" b="1371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26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26587" r="39832" b="12425"/>
          <a:stretch/>
        </p:blipFill>
        <p:spPr bwMode="auto">
          <a:xfrm>
            <a:off x="1691680" y="1052736"/>
            <a:ext cx="5907315" cy="446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96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0" t="27381" r="42073" b="13094"/>
          <a:stretch/>
        </p:blipFill>
        <p:spPr bwMode="auto">
          <a:xfrm>
            <a:off x="1835696" y="1124744"/>
            <a:ext cx="5464991" cy="435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02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2" t="24730" r="41305" b="12770"/>
          <a:stretch/>
        </p:blipFill>
        <p:spPr bwMode="auto">
          <a:xfrm>
            <a:off x="1691680" y="1052736"/>
            <a:ext cx="5624947" cy="457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64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7" t="23578" r="40801" b="10134"/>
          <a:stretch/>
        </p:blipFill>
        <p:spPr bwMode="auto">
          <a:xfrm>
            <a:off x="1403648" y="1196752"/>
            <a:ext cx="5763491" cy="484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9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4" t="25000" r="42213" b="10119"/>
          <a:stretch/>
        </p:blipFill>
        <p:spPr bwMode="auto">
          <a:xfrm>
            <a:off x="1763688" y="1196752"/>
            <a:ext cx="5468257" cy="474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14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8" t="29444" r="40499" b="1817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80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3" t="23611" r="41989" b="16269"/>
          <a:stretch/>
        </p:blipFill>
        <p:spPr bwMode="auto">
          <a:xfrm>
            <a:off x="1979712" y="1556792"/>
            <a:ext cx="5439228" cy="439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85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27590" r="41961" b="12897"/>
          <a:stretch/>
        </p:blipFill>
        <p:spPr bwMode="auto">
          <a:xfrm>
            <a:off x="1858469" y="1648690"/>
            <a:ext cx="5471886" cy="435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01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9" t="26273" r="40695" b="11080"/>
          <a:stretch/>
        </p:blipFill>
        <p:spPr bwMode="auto">
          <a:xfrm>
            <a:off x="1979712" y="1496290"/>
            <a:ext cx="5652655" cy="45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3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3" t="24802" r="41736" b="13294"/>
          <a:stretch/>
        </p:blipFill>
        <p:spPr bwMode="auto">
          <a:xfrm>
            <a:off x="2075542" y="980728"/>
            <a:ext cx="5471887" cy="452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65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0" t="27778" r="42045" b="12697"/>
          <a:stretch/>
        </p:blipFill>
        <p:spPr bwMode="auto">
          <a:xfrm>
            <a:off x="1691680" y="1484784"/>
            <a:ext cx="5446485" cy="43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93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4" t="22421" r="40169" b="12499"/>
          <a:stretch/>
        </p:blipFill>
        <p:spPr bwMode="auto">
          <a:xfrm>
            <a:off x="1835696" y="764704"/>
            <a:ext cx="5733143" cy="476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28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2" t="23809" r="41176" b="12104"/>
          <a:stretch/>
        </p:blipFill>
        <p:spPr bwMode="auto">
          <a:xfrm>
            <a:off x="2002971" y="1196752"/>
            <a:ext cx="5617030" cy="468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36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2" t="25911" r="41400" b="13483"/>
          <a:stretch/>
        </p:blipFill>
        <p:spPr bwMode="auto">
          <a:xfrm>
            <a:off x="0" y="124690"/>
            <a:ext cx="9144000" cy="673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18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2" t="29762" r="39272" b="13799"/>
          <a:stretch/>
        </p:blipFill>
        <p:spPr bwMode="auto">
          <a:xfrm>
            <a:off x="0" y="0"/>
            <a:ext cx="98607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0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4" t="27183" r="43193" b="14484"/>
          <a:stretch/>
        </p:blipFill>
        <p:spPr bwMode="auto">
          <a:xfrm>
            <a:off x="0" y="23642"/>
            <a:ext cx="9144000" cy="683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34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9" t="28174" r="40616" b="19444"/>
          <a:stretch/>
        </p:blipFill>
        <p:spPr bwMode="auto">
          <a:xfrm>
            <a:off x="-15343" y="0"/>
            <a:ext cx="91593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87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0" t="26714" r="39720" b="11553"/>
          <a:stretch/>
        </p:blipFill>
        <p:spPr bwMode="auto">
          <a:xfrm>
            <a:off x="0" y="-28781"/>
            <a:ext cx="9144000" cy="700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93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gallery dir="l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0" t="28968" r="40392" b="12897"/>
          <a:stretch/>
        </p:blipFill>
        <p:spPr bwMode="auto">
          <a:xfrm>
            <a:off x="6183" y="0"/>
            <a:ext cx="93624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74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9" t="27778" r="40112" b="14287"/>
          <a:stretch/>
        </p:blipFill>
        <p:spPr bwMode="auto">
          <a:xfrm>
            <a:off x="0" y="0"/>
            <a:ext cx="9144000" cy="697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18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0" t="26984" r="40392" b="16270"/>
          <a:stretch/>
        </p:blipFill>
        <p:spPr bwMode="auto">
          <a:xfrm>
            <a:off x="-1" y="0"/>
            <a:ext cx="93277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63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2" t="26489" r="39047" b="13094"/>
          <a:stretch/>
        </p:blipFill>
        <p:spPr bwMode="auto">
          <a:xfrm>
            <a:off x="0" y="0"/>
            <a:ext cx="92565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755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6" t="27528" r="38610" b="14853"/>
          <a:stretch/>
        </p:blipFill>
        <p:spPr bwMode="auto">
          <a:xfrm>
            <a:off x="-14087" y="0"/>
            <a:ext cx="98710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43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7" t="25595" r="39272" b="11309"/>
          <a:stretch/>
        </p:blipFill>
        <p:spPr bwMode="auto">
          <a:xfrm>
            <a:off x="0" y="26430"/>
            <a:ext cx="9144000" cy="683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67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1" t="29548" r="42194" b="1965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64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1" t="27584" r="41736" b="15273"/>
          <a:stretch/>
        </p:blipFill>
        <p:spPr bwMode="auto">
          <a:xfrm>
            <a:off x="0" y="3836"/>
            <a:ext cx="9144000" cy="685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88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24998" r="41765" b="16667"/>
          <a:stretch/>
        </p:blipFill>
        <p:spPr bwMode="auto">
          <a:xfrm>
            <a:off x="0" y="-26609"/>
            <a:ext cx="9144000" cy="688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81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4" t="33184" r="43082" b="10863"/>
          <a:stretch/>
        </p:blipFill>
        <p:spPr bwMode="auto">
          <a:xfrm>
            <a:off x="0" y="1812"/>
            <a:ext cx="9144000" cy="68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09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3" t="26983" r="42297" b="12302"/>
          <a:stretch/>
        </p:blipFill>
        <p:spPr bwMode="auto">
          <a:xfrm>
            <a:off x="-10585" y="0"/>
            <a:ext cx="91545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26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0" t="30356" r="42045" b="11905"/>
          <a:stretch/>
        </p:blipFill>
        <p:spPr bwMode="auto">
          <a:xfrm>
            <a:off x="0" y="17334"/>
            <a:ext cx="9144000" cy="694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7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13</Words>
  <Application>Microsoft Office PowerPoint</Application>
  <PresentationFormat>On-screen Show (4:3)</PresentationFormat>
  <Paragraphs>3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Vitamini, proteini, aminokiseline, masti i ulja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ucenik15</dc:creator>
  <cp:lastModifiedBy>ucenik15</cp:lastModifiedBy>
  <cp:revision>10</cp:revision>
  <dcterms:created xsi:type="dcterms:W3CDTF">2014-05-26T10:19:45Z</dcterms:created>
  <dcterms:modified xsi:type="dcterms:W3CDTF">2014-05-26T12:22:21Z</dcterms:modified>
</cp:coreProperties>
</file>